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1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8133-9324-4D66-9999-396EA5AEF5C9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64B1-6896-43EC-A5C2-1593649DF4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Teacher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21" y="357165"/>
            <a:ext cx="8310621" cy="6232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Teacher\Desktop\phpxDKPoN_Algoritm-s-vetvleniem-6-klass-informatika-Stenina-TV_6_6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3780" y="285728"/>
            <a:ext cx="8161624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Teacher\Desktop\7717f8d251e6745513bee87157af61b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067" y="285728"/>
            <a:ext cx="8151337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Teacher\Desktop\pril5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3942" y="357166"/>
            <a:ext cx="8070023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Teacher</cp:lastModifiedBy>
  <cp:revision>1</cp:revision>
  <dcterms:created xsi:type="dcterms:W3CDTF">2024-11-05T11:16:09Z</dcterms:created>
  <dcterms:modified xsi:type="dcterms:W3CDTF">2024-11-05T11:16:14Z</dcterms:modified>
</cp:coreProperties>
</file>